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5" r:id="rId11"/>
    <p:sldId id="279" r:id="rId12"/>
    <p:sldId id="268" r:id="rId13"/>
    <p:sldId id="276" r:id="rId14"/>
    <p:sldId id="277" r:id="rId15"/>
    <p:sldId id="278" r:id="rId16"/>
    <p:sldId id="280" r:id="rId17"/>
    <p:sldId id="266" r:id="rId18"/>
    <p:sldId id="267" r:id="rId19"/>
    <p:sldId id="269" r:id="rId20"/>
    <p:sldId id="270" r:id="rId21"/>
    <p:sldId id="271" r:id="rId22"/>
    <p:sldId id="27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112"/>
    <a:srgbClr val="9C8470"/>
    <a:srgbClr val="C547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49083"/>
            <a:ext cx="7696200" cy="5399317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KBK83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7806812" cy="5358182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38_103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7855604" cy="54102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1"/>
            <a:ext cx="8077200" cy="6324600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5-06-20-07-38-51880d8a06b2d-untitled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5808"/>
            <a:ext cx="7772400" cy="5326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er_silpo_,_Jalok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246075" cy="5867400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LBMD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94384"/>
            <a:ext cx="7620000" cy="5354016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6248400" cy="5324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শব্দার্থঃ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অর্থ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শখ                             	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হাঁড়ি                  	   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বিচিত্র                   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05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মনের ইচ্ছা</a:t>
            </a:r>
            <a:r>
              <a:rPr lang="bn-BD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458200" cy="6093976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যুক্তবর্ণঃ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আনন্দপুর-ন্দ=ন+দ,সুন্দর</a:t>
            </a: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বৃষ্টি-ষ্ট=ষ+ট,সৃষ্টি</a:t>
            </a: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জিজ্ঞেস-জ্ঞ=জ+ঞ,বিজ্ঞান</a:t>
            </a: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254204"/>
            <a:ext cx="60198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 আর্দশ পাঠঃ</a:t>
            </a:r>
            <a:endParaRPr lang="en-US" sz="6600" u="sng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4008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6096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ফুলের 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ভেচ্ছা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98937"/>
            <a:ext cx="6096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শিক্ষার্থীদের সরব পাঠঃ</a:t>
            </a:r>
            <a:endParaRPr lang="en-US" sz="6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৫টি মাটির তৈরি জিনিসের নাম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4400" dirty="0" smtClean="0"/>
              <a:t>১</a:t>
            </a:r>
          </a:p>
          <a:p>
            <a:r>
              <a:rPr lang="bn-BD" sz="4400" dirty="0" smtClean="0"/>
              <a:t>২</a:t>
            </a:r>
          </a:p>
          <a:p>
            <a:r>
              <a:rPr lang="bn-BD" sz="4400" dirty="0" smtClean="0"/>
              <a:t>৩</a:t>
            </a:r>
          </a:p>
          <a:p>
            <a:r>
              <a:rPr lang="bn-BD" sz="4400" dirty="0" smtClean="0"/>
              <a:t>৪</a:t>
            </a:r>
          </a:p>
          <a:p>
            <a:r>
              <a:rPr lang="bn-BD" sz="4400" dirty="0" smtClean="0"/>
              <a:t>৫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5800" y="16002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</a:rPr>
              <a:t>জাম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bn-BD" sz="4400" dirty="0" smtClean="0"/>
              <a:t>১</a:t>
            </a:r>
          </a:p>
          <a:p>
            <a:r>
              <a:rPr lang="bn-BD" sz="4400" dirty="0" smtClean="0"/>
              <a:t>২</a:t>
            </a:r>
          </a:p>
          <a:p>
            <a:r>
              <a:rPr lang="bn-BD" sz="4400" dirty="0" smtClean="0"/>
              <a:t>৩</a:t>
            </a:r>
          </a:p>
          <a:p>
            <a:r>
              <a:rPr lang="bn-BD" sz="4400" dirty="0" smtClean="0"/>
              <a:t>৪</a:t>
            </a:r>
          </a:p>
          <a:p>
            <a:r>
              <a:rPr lang="bn-BD" sz="4400" dirty="0" smtClean="0"/>
              <a:t>৫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6092"/>
            <a:ext cx="8153400" cy="5724644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মূল্যায়ণঃ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মৌখিকঃ</a:t>
            </a:r>
            <a:endParaRPr lang="en-US" sz="5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AutoNum type="arabicParenR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মৃৎশিল্প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বলতে কী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বুঝি?</a:t>
            </a:r>
          </a:p>
          <a:p>
            <a:pPr marL="914400" indent="-914400">
              <a:buAutoNum type="arabicParenR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দিয়ে কী কী তৈরী করা হয়?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)   শখের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হাঁড়ি কি?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লিখিতঃ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১)  মৃৎশিল্প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সম্পর্কে ৫টি বাক্য লিখ। 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7912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 ধন্যবাদ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st-Beautiful-Blooming-Flowers-Pictures-And-Flowers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52550"/>
            <a:ext cx="7035800" cy="5276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981200" y="838200"/>
            <a:ext cx="5486400" cy="1600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371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পরিচিতি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838200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মোঃ মামুনুর রশিদ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মাইজখার সরকারি প্রাথমিক বিদ্যালয়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কসবা,ব্রাহ্মণবাড়িয়া।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76200"/>
            <a:ext cx="8686800" cy="66294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1447800" y="838200"/>
            <a:ext cx="6781800" cy="144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12954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</a:rPr>
              <a:t>পাঠের পরিচিতি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432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 শিরোনামঃ শখের মৃৎশিল্প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পাঠ্যাংশঃ গ্রামের নাম----------তো সুন্দর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02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১।প্রমিত উচ্চারণে ও সঠিক বিরামচিহ্ন ব্যবহার করে পাঠ্যাংশটুকু পড়তে পারবে।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২।যুক্তবর্ণ ভেঙে লিখতে পারবে।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৩।শব্দের অর্থ বলতে পারবে।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৪।ছোট প্রশ্নের উত্তর বলতে ত্ত লিখতে পারবে।</a:t>
            </a:r>
          </a:p>
          <a:p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609600"/>
            <a:ext cx="6629400" cy="6248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1430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সৃষ্টিঃ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2672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গানের মাধ্যমে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229600" cy="6324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990600" y="457200"/>
            <a:ext cx="7467600" cy="213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1066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উপস্থাপনের ধাপসমূহঃ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2362200"/>
            <a:ext cx="5791200" cy="350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3429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সংশ্লিষ্ট ছবিঃ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3051"/>
            <a:ext cx="6781800" cy="5331806"/>
          </a:xfrm>
          <a:prstGeom prst="rect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5715000"/>
            <a:ext cx="2895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</a:rPr>
              <a:t>মৃৎশিল্প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457200" y="304800"/>
            <a:ext cx="7086600" cy="6248400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16002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ঘোষণাঃ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2590800"/>
            <a:ext cx="3200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3048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শখের মৃৎশিল্প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149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দলীয় কাজঃ ৫টি মাটির তৈরি জিনিসের নাম লিখ।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78</cp:revision>
  <dcterms:created xsi:type="dcterms:W3CDTF">2006-08-16T00:00:00Z</dcterms:created>
  <dcterms:modified xsi:type="dcterms:W3CDTF">2013-05-30T03:18:59Z</dcterms:modified>
</cp:coreProperties>
</file>